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Lst>
  <p:notesMasterIdLst>
    <p:notesMasterId r:id="rId17"/>
  </p:notesMasterIdLst>
  <p:sldIdLst>
    <p:sldId id="298" r:id="rId2"/>
    <p:sldId id="257" r:id="rId3"/>
    <p:sldId id="305" r:id="rId4"/>
    <p:sldId id="259" r:id="rId5"/>
    <p:sldId id="260" r:id="rId6"/>
    <p:sldId id="306" r:id="rId7"/>
    <p:sldId id="258" r:id="rId8"/>
    <p:sldId id="307" r:id="rId9"/>
    <p:sldId id="301" r:id="rId10"/>
    <p:sldId id="308" r:id="rId11"/>
    <p:sldId id="311" r:id="rId12"/>
    <p:sldId id="312" r:id="rId13"/>
    <p:sldId id="299" r:id="rId14"/>
    <p:sldId id="309" r:id="rId15"/>
    <p:sldId id="313"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10440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38345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9219214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837342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663704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55853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69232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196936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169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418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25831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57923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303684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55327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5573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0106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58408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715090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p:txBody>
          <a:bodyPr/>
          <a:lstStyle/>
          <a:p>
            <a:r>
              <a:rPr lang="en-US" dirty="0">
                <a:solidFill>
                  <a:schemeClr val="tx1"/>
                </a:solidFill>
              </a:rPr>
              <a:t>Conclusion</a:t>
            </a:r>
            <a:r>
              <a:rPr lang="en-US" dirty="0"/>
              <a:t>?</a:t>
            </a:r>
          </a:p>
        </p:txBody>
      </p:sp>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t>
            </a:r>
            <a:r>
              <a:rPr lang="en-US" sz="1600" dirty="0" err="1">
                <a:latin typeface="Calibri" panose="020F0502020204030204" pitchFamily="34" charset="0"/>
                <a:cs typeface="Calibri" panose="020F0502020204030204" pitchFamily="34" charset="0"/>
              </a:rPr>
              <a:t>anually</a:t>
            </a:r>
            <a:r>
              <a:rPr lang="en-US" sz="1600" dirty="0">
                <a:latin typeface="Calibri" panose="020F0502020204030204" pitchFamily="34" charset="0"/>
                <a:cs typeface="Calibri" panose="020F0502020204030204" pitchFamily="34" charset="0"/>
              </a:rPr>
              <a:t>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theme/theme1.xml><?xml version="1.0" encoding="utf-8"?>
<a:theme xmlns:a="http://schemas.openxmlformats.org/drawingml/2006/main" name="Face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399</TotalTime>
  <Words>1088</Words>
  <Application>Microsoft Office PowerPoint</Application>
  <PresentationFormat>On-screen Show (16:9)</PresentationFormat>
  <Paragraphs>59</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Wingdings 3</vt:lpstr>
      <vt:lpstr>Facet</vt:lpstr>
      <vt:lpstr>Climate Change:  A visual through environmental shifts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Tuan M Tran</cp:lastModifiedBy>
  <cp:revision>14</cp:revision>
  <dcterms:modified xsi:type="dcterms:W3CDTF">2023-12-06T05:43:54Z</dcterms:modified>
</cp:coreProperties>
</file>